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10298-278F-4478-8CC3-FDC3B5A9469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21111-FBAD-4F12-A2F8-72E02A672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6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</a:t>
            </a:r>
            <a:r>
              <a:rPr lang="en-US"/>
              <a:t>Jan 2</a:t>
            </a:r>
            <a:r>
              <a:rPr lang="en-US" dirty="0"/>
              <a:t>1</a:t>
            </a:r>
            <a:r>
              <a:rPr lang="en-US"/>
              <a:t>, </a:t>
            </a:r>
            <a:r>
              <a:rPr lang="en-US" dirty="0"/>
              <a:t>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Explain Hund’s Rule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Today’s Objective –</a:t>
            </a:r>
          </a:p>
          <a:p>
            <a:pPr lvl="1"/>
            <a:r>
              <a:rPr lang="en-US" b="1" dirty="0"/>
              <a:t>Atomic model game activity</a:t>
            </a:r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667174-C76C-4694-9E35-4DBB7A2B3F1B}"/>
              </a:ext>
            </a:extLst>
          </p:cNvPr>
          <p:cNvSpPr txBox="1">
            <a:spLocks/>
          </p:cNvSpPr>
          <p:nvPr/>
        </p:nvSpPr>
        <p:spPr>
          <a:xfrm>
            <a:off x="6096000" y="2508440"/>
            <a:ext cx="5218137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Atomic Model Game</a:t>
            </a:r>
          </a:p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Game Play</a:t>
            </a:r>
          </a:p>
          <a:p>
            <a:r>
              <a:rPr lang="en-US" b="1" dirty="0"/>
              <a:t>Assignment: Complete the Game Questions. Due Thursday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858" y="2599477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Clean up game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Atomic Game Activity Questions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43795</TotalTime>
  <Words>75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Jan 21, 2020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254</cp:revision>
  <cp:lastPrinted>2017-11-17T06:15:38Z</cp:lastPrinted>
  <dcterms:created xsi:type="dcterms:W3CDTF">2015-08-11T02:33:52Z</dcterms:created>
  <dcterms:modified xsi:type="dcterms:W3CDTF">2020-01-21T21:37:26Z</dcterms:modified>
</cp:coreProperties>
</file>